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36D4DFFC-FD5D-4659-BD0D-9105BFABE493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209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22" tIns="46561" rIns="93122" bIns="465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B3D34F8C-CF6B-495C-8352-034011079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lumMod val="68000"/>
                <a:lumOff val="32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988" b="92945" l="9633" r="8967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474597"/>
            <a:ext cx="1632130" cy="1200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1312843" y="188781"/>
            <a:ext cx="4161994" cy="8428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5589240" y="1474597"/>
            <a:ext cx="1099456" cy="1055783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8905" y="379397"/>
            <a:ext cx="386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Ежеквартальная газета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208" y="1117350"/>
            <a:ext cx="61636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0308" y="1771655"/>
            <a:ext cx="73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172508" y="2821590"/>
            <a:ext cx="2558356" cy="230032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44" y="2740644"/>
            <a:ext cx="23003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«Здоровы дети – счастливы родители!»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Степ-платформа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Витаминизация в детском саду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доктора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здорового 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здоровья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4091" y="2688577"/>
            <a:ext cx="40246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хотят, чтобы их дети росли здоровыми, сильными, крепкими, выносливыми. Но  часто забывают о том, что хорошие физические данные обусловлены тем образом жизни, который ведет семья, двигательной активностью ребенка. Результаты последних исследований подтверждают, что  современное  общество мало уделяет  внимание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жизни, физическому развитию человека, поскольку становится все меньше стимулов для естественного движения.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208" y="7236296"/>
            <a:ext cx="6379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живем в экономно построенных квартирах, темп современной жизни вынуждает нас часто пользоваться личным или городским транспортом, получать информацию с помощью телевидения, интернета - все это требует крепкого здоровья. Учеба и сидячая работа обусловливают необходимость двигательной компенсации - с помощью занятий физкультурой и спортом, игр, активного отдыха. Формирование здорового образа жизни должно начинаться с рождения ребенка для того чтобы у человека уже выработалось осознанное отношение к своему здоровью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00-18"/>
          <p:cNvPicPr/>
          <p:nvPr/>
        </p:nvPicPr>
        <p:blipFill rotWithShape="1">
          <a:blip r:embed="rId4"/>
          <a:srcRect l="5833" r="2935" b="6222"/>
          <a:stretch/>
        </p:blipFill>
        <p:spPr bwMode="auto">
          <a:xfrm>
            <a:off x="2253823" y="5414372"/>
            <a:ext cx="2280034" cy="1833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8640" y="179512"/>
            <a:ext cx="6408712" cy="871296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640" y="611560"/>
            <a:ext cx="6408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Существует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«Если хочешь воспитать своего ребенка здоровым, сам иди по пути здоровья, иначе его некуда будет вести!».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Понятие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здоровом образе жизни включает в себя много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аспектов: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на свежем воздухе.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является одним из существенных компонентов режима. Это наиболее эффективный вид отдыха, хорошо восстанавливает сниженные в процессе деятельности функциональные ресурсы организма, и в первую очередь – работоспособность. Пребывание на воздухе способствует повышению сопротивляемости организма и закаляет его. После  активной прогулки у ребенка всегда нормализуется аппетит и сон. Прогулка должна проводиться в любую погоду, за исключением особо неблагоприятных условий. При этом одежда и обувь должны соответствовать погоде и всем гигиеническим требованиям. Во время прогулки нельзя допускать, чтобы дети длительное время находились в однообразной позе, поэтому необходимо изменять их вид деятельности и место игры. Хорошо сочетать прогулки со спортивными и подвижными играми.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2" r="15376"/>
          <a:stretch/>
        </p:blipFill>
        <p:spPr>
          <a:xfrm rot="5400000">
            <a:off x="3814955" y="5554197"/>
            <a:ext cx="3188553" cy="1944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8"/>
          <a:stretch/>
        </p:blipFill>
        <p:spPr>
          <a:xfrm rot="5400000">
            <a:off x="1323706" y="6639628"/>
            <a:ext cx="2410388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12" y="4292703"/>
            <a:ext cx="3738076" cy="1817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8450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8640" y="179512"/>
            <a:ext cx="6408712" cy="871296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12" y="756251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питания.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рационе ребенка должны присутствовать овощи, фрукты, каши, молочные продукты.  При этом любое принуждение недопустимо. Необходимо включать в рацион продукты, богатые витаминами А, В, С и Д, минеральными солями (кальцием, фосфором, железом, магнием, медью), а также белком. Немаловажное значение имеет режим питания, то есть соблюдение определенных интервалов между приемами пищи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8" t="8892" r="2108"/>
          <a:stretch/>
        </p:blipFill>
        <p:spPr>
          <a:xfrm>
            <a:off x="301799" y="3790950"/>
            <a:ext cx="6240338" cy="4133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496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8640" y="179512"/>
            <a:ext cx="6408712" cy="871296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476" y="911796"/>
            <a:ext cx="6408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гигиены.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необходимо усвоить все основные гигиенические навыки, понять их важность и привыкнуть систематически выполнять их правильно и быстро. Лучше всего подать личный пример (уход за зубами дважды в день, мытье рук, подмывание, купание, смена белья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дня.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режим помогает работать всем органам также согласно режиму. Правильно организованный режим дня оптимально сочетает период бодрствования и сна детей в течение суток, удовлетворяет их потребности в пище, в деятельности, отдыхе, двигательной активности и др. Режим дисциплинирует детей, способствует формированию многих полезных навыков, приучает их к определенному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ритму.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любовь.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можно выделить 2 аспекта: спокойствие должно царить в семье и сохраняться в детском саду.  Ребенку необходим спокойный, доброжелательный психологический климат в семье. Он должен знать, что дома его ждут и любят, тогда он сможет справиться с любой задачей. Что касается дошкольного учреждения, то поддержание мира и покоя обеспечивает в первую очередь воспитатель. Кроме того существует психолог, который помогает разрешить сложные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оздоровлению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раньше ребенок получит представление о строении тела человека, узнает о важности закаливания, движения, правильного питания, сна, тем раньше он будет приобщен к здоровому образу жизни. Необходимы развивающие игры, интересные рассказы о хорошем и плохом с подведением итогов.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56"/>
          <a:stretch/>
        </p:blipFill>
        <p:spPr>
          <a:xfrm>
            <a:off x="1538724" y="6300192"/>
            <a:ext cx="3708543" cy="2396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28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8640" y="179512"/>
            <a:ext cx="6408712" cy="871296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536" y="26572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 - платформа</a:t>
            </a:r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776" y="4237161"/>
            <a:ext cx="2808312" cy="210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362" y="4234612"/>
            <a:ext cx="2789634" cy="210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036" y="6642230"/>
            <a:ext cx="2811711" cy="210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536" y="1187624"/>
            <a:ext cx="6382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ДО проводится целенаправленная системная работа по физическому воспитанию детей, которая включает в себя традиционные и нетрадиционные формы, одно из них степ – платформа, которую инструктор по физической культуре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Утарбаева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 использует в работе с детьми старших групп и с детьми групп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подготовки. Занятия со степом способствуют: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осанки, костно-мышечного корсета;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координации движений;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и развитию сердечно-сосудистой и дыхательной систем;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умения ритмически согласованно выполнять простые движения.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3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8640" y="179512"/>
            <a:ext cx="6408712" cy="871296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536" y="265725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оздороительных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в детском саду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90" y="3714744"/>
            <a:ext cx="6357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нашем детском саду проводится комплекс оздоровительных мероприятий: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фильтр (осмотр, термометрия)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 в группах (вне детей) 2 – 3 раза в день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Антропометрия детей и корректировка мебели по ростовой группе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режим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Фиточай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(весна, осень)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рацион питания свежие овощи и фрукты. Витаминизация третьих блюд (витамин С)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пробуждения. Хождение босиком по ребристой поверхности.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Фитонцидотерапия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(чеснок, лук) в период вспышки ОРВИ</a:t>
            </a:r>
          </a:p>
          <a:p>
            <a:pPr marL="285750" indent="-285750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детском саду прошел тематический контроль по  комплексу оздоровления, он был направлен на умение воспитателей использовать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образовательной деятельности, которые включают в себя: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1.Утреннюю гимнастику;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Прогулку на свежем воздухе;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физкультминуток и динамических пауз в ОУД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Гимнастику пробуждения и закаливающиеся процедуры.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ОУД по физической культуре.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Использование физкультурного уголка</a:t>
            </a:r>
          </a:p>
          <a:p>
            <a:pPr marL="285750" indent="-28575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306" y="1357290"/>
            <a:ext cx="1715467" cy="228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8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 flipH="1">
            <a:off x="188640" y="179512"/>
            <a:ext cx="6408712" cy="871296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06" t="13548" r="10834" b="12966"/>
          <a:stretch/>
        </p:blipFill>
        <p:spPr>
          <a:xfrm>
            <a:off x="205036" y="335011"/>
            <a:ext cx="4896544" cy="596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9510" r="89914">
                        <a14:foregroundMark x1="47839" y1="30000" x2="43804" y2="36154"/>
                        <a14:foregroundMark x1="43804" y1="10769" x2="59654" y2="11923"/>
                        <a14:foregroundMark x1="57061" y1="13462" x2="62824" y2="25385"/>
                        <a14:foregroundMark x1="42651" y1="11923" x2="40346" y2="19615"/>
                        <a14:foregroundMark x1="41499" y1="9615" x2="41499" y2="9615"/>
                        <a14:foregroundMark x1="43804" y1="5769" x2="43804" y2="5769"/>
                        <a14:foregroundMark x1="40634" y1="21154" x2="40634" y2="21154"/>
                        <a14:foregroundMark x1="60807" y1="27692" x2="60807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5" r="14486"/>
          <a:stretch/>
        </p:blipFill>
        <p:spPr>
          <a:xfrm>
            <a:off x="3715648" y="5587836"/>
            <a:ext cx="3142352" cy="3336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304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66938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4" t="11640" r="2767" b="3631"/>
          <a:stretch/>
        </p:blipFill>
        <p:spPr>
          <a:xfrm>
            <a:off x="31783" y="3131840"/>
            <a:ext cx="6849831" cy="4508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98" b="28277"/>
          <a:stretch/>
        </p:blipFill>
        <p:spPr>
          <a:xfrm>
            <a:off x="769056" y="395536"/>
            <a:ext cx="5282529" cy="2303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51154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5576"/>
            <a:ext cx="68580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336" y="6876256"/>
            <a:ext cx="6381328" cy="160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3709371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429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user</cp:lastModifiedBy>
  <cp:revision>21</cp:revision>
  <dcterms:created xsi:type="dcterms:W3CDTF">2020-12-07T19:11:53Z</dcterms:created>
  <dcterms:modified xsi:type="dcterms:W3CDTF">2020-12-20T07:31:52Z</dcterms:modified>
</cp:coreProperties>
</file>