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7" r:id="rId7"/>
    <p:sldId id="265" r:id="rId8"/>
    <p:sldId id="269" r:id="rId9"/>
    <p:sldId id="262" r:id="rId10"/>
    <p:sldId id="268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0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DFFC-FD5D-4659-BD0D-9105BFABE493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4F8C-CF6B-495C-8352-034011079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988" b="92945" l="9633" r="8967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474597"/>
            <a:ext cx="1632130" cy="120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312843" y="188781"/>
            <a:ext cx="4161994" cy="8428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5589240" y="1474597"/>
            <a:ext cx="1099456" cy="1055783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8905" y="379397"/>
            <a:ext cx="386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208" y="1117350"/>
            <a:ext cx="61636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сада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0308" y="1771655"/>
            <a:ext cx="7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2573918" y="420175"/>
            <a:ext cx="1663406" cy="6208199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44" y="2740644"/>
            <a:ext cx="6379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«Воспитываем патриотов с детства»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прекрасный город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празднике «7 мая – день защитника отечества» и «9 мая – День победы»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«Наш любимый Казахстан»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«Подарок для папы»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военные профессии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4091" y="2688577"/>
            <a:ext cx="402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0208" y="4547296"/>
            <a:ext cx="619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Любовь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родному краю, родной культуре, родной речи начинается с малого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любви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своей семье, к своему жилищу, к своему детскому саду.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Постепенно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расширяясь, эта любовь переходит в любовь к родной стране, к ее истории, прошлому и настоящему, ко всему человечеству.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Д.С. Лихачев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Патриотическое воспитание подрастающего поколения с ранних лет востребовано всегда, актуально оно и в наши дни.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Патриотические чувства у детей не возникают сами по себе. Это результат длительного целенаправленного воздействия, начиная с самого раннего возраста. Чувство патриотизма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структуре  очень разносторонне  и включает в себя любовь к Родине, ответственность, желание и умение трудиться на благо Отечества, беречь и умножать богатства нашей Родины. Чувство любви к Родине сродни чувству к родному дому. Значит, если мы будем воспитывать у детей чувство привязанности, как таковое, чувство к родному дому, то при нашей педагогической работе со временем оно дополнится чувством любви и привязанности к своей стране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Педагоги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времён,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в наши дни уверенно говорят, что патриотизм (любовь к родине, к её природе, людям, культуре, к своему дому) берёт своё начало в семье, в родном доме, а только затем в детском дошкольном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6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304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5831" y="186190"/>
            <a:ext cx="650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про военные профессии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733"/>
          <a:stretch/>
        </p:blipFill>
        <p:spPr>
          <a:xfrm>
            <a:off x="2659318" y="3613827"/>
            <a:ext cx="3795222" cy="253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63"/>
          <a:stretch/>
        </p:blipFill>
        <p:spPr>
          <a:xfrm>
            <a:off x="230590" y="988039"/>
            <a:ext cx="3932473" cy="256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27"/>
          <a:stretch/>
        </p:blipFill>
        <p:spPr>
          <a:xfrm>
            <a:off x="280844" y="6147211"/>
            <a:ext cx="3872028" cy="253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8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38" y="558113"/>
            <a:ext cx="6501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638" y="373447"/>
            <a:ext cx="63367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Родной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– сложное, многогранное понятие. Оно включает в себя семью, где ребёнок родился и вырос, атмосферу домашнего очага, которая во многом определяется семейными традициями, дом, где он живёт, его первых друзей, окружающую природу.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Чувство Родины начинается у ребёнка с отношения к семье, к самым близким людям – отцу, матери, дедушке, бабушке. Это корни, связывающие его с родными людьми и  ближним окружением. Важно, чтобы дети как можно раньше увидели и осознали своих родителей как тружеников, узнали свою родословную, чтобы не терять связь поколений.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Постепенно понятие «родной дом» для ребёнка расширяется. Это уже и родная улица, его детский сад, родной город (село),  позже – не только малая (родной край), но и большая многонациональная родина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гражданином которой он является.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 следует ждать от детей «взрослых форм» проявления любви к Родине. Но если в результате совместной  работы ребёнок будет располагать знаниями о названии страны, её географии, природе, символике, если ему известны имена людей, кто прославил нашу Родину, наш город (село), если он будет проявлять интерес к приобретаемым знаниям, читать стихи, петь песни, то можно считать что задача выполнена в пределах, доступных дошкольному возрасту.  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мы -  родители, педагоги не научим ребёнка любить свою страну, кому она будет нужна? Кто будет радовать её достижениями, и болеть её горестями? Судьба Родины в руках человека и ждать момента, когда она будет достойна его любви, по крайней мере, неразумно. Родина такова, какой мы её сделаем.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заключение хочется подчеркнуть, что пути воспитания патриотизма могут быть разными, но главное зародить в душе ребёнка великое чувство гордости за Родину, страну, за свой народ.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519" y="5906566"/>
            <a:ext cx="2924943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001" y="263133"/>
            <a:ext cx="5990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Наш прекрасный город </a:t>
            </a:r>
            <a:r>
              <a:rPr lang="ru-RU" sz="3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Костанай</a:t>
            </a:r>
            <a:endParaRPr lang="ru-RU" sz="3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54" y="909464"/>
            <a:ext cx="64087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1895 года — Николаевск) возник как торговый центр и центр переработки сельскохозяйственной продукции. Он был важнейшим пунктом пути из Азии в Россию. Через город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проходили караванные пути, процветали ремесла. Ярмарки, проходившие в городе, славились по всему Уралу. </a:t>
            </a: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Историческая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 происхождении слова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ходят легенды. Одна из них связывает название урочища Кос-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памятью о погибших сестрах-красавицах Кос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другая повествует о влюбленных с такими же именами. Одна из версий происхождения слова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выводит его этимологию от названия «Кос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(«Пара оврагов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Тнея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закреплявшего эти земли за родом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Алтыбас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ветви племени кипчаков. Возможно, эта гипотеза наиболее приемлема, так как город наш до сих пор хранит два оврага, когда-то служивших границами города, а теперь замыкающих исторический центр</a:t>
            </a: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Символика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Герб города представляет собой изображение щита со скошенными углами в верхней части, вогнутыми боковыми сторонами и заостренной нижней частью. На двухцветном фоне (голубом и желтом) в центре щита находится плакетка в форме щита с прямыми боковыми сторонами. На плакетке изображена мельница с четырьмя лопастями – символ перерабатывающей промышленности, исторически связанный с образом города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Выше плакетки находится восходящее солнце. С обеих сторон плакетки – два беркута, поддерживающих в когтях ленту с указанием года основания города. Ниже ленты геральдическое изображение элементов производства легкой и химической промышленности (два типа шпулек с нитью). Нижнюю часть щита обрамляет лента голубого цвета со свернутыми концами и с надписью на казахском и русском языках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Был утвержден в 1979 году в год празднования 100-летия со дня основания. Автор герба – художник Тросиненко Виктор Николаевич.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6" t="13737" r="30278" b="12673"/>
          <a:stretch/>
        </p:blipFill>
        <p:spPr>
          <a:xfrm>
            <a:off x="2346021" y="6804248"/>
            <a:ext cx="2142343" cy="201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96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4948" y="263133"/>
            <a:ext cx="47708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Достопримечательности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города </a:t>
            </a:r>
            <a:r>
              <a:rPr lang="ru-RU" sz="36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anose="03010101010201010101" pitchFamily="66" charset="0"/>
              </a:rPr>
              <a:t>Костанай</a:t>
            </a:r>
            <a:endParaRPr lang="ru-RU" sz="3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872" y="1432258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Процветание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отобразилось в его архитектуре, культовых сооружениях, которые составили культурные достопримечательности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хотите составить впечатление об особом направлении в архитектуре ХІХ века — так называемом красном сибирском стиле» — то пройдитесь по центру областного центра. Здесь увидите двухэтажные строения, у которых нет глухих стен. Их отличает фигурная кирпичная кладка, наличие окон-обманок, оригинальных башенок и карнизов.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Поэтому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ищете, куда сходить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начните свое знакомство с городом с таких исторически значимых мест, как: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купца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Яушева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Областной историко-краеведческий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010" y="3697662"/>
            <a:ext cx="4970366" cy="224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1221" y="6084168"/>
            <a:ext cx="6391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старейших строений в городе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градостроительных документах 1903 года об этом здании пишут как о торговом здании, сооруженном по типу пассажа со множеством галерей. Его архитектура — типичное воплощение модерна. После эмиграции семьи владельца здание еще некоторое время выполняло свое прямое назначение. Во времена Второй мировой войны в нем находились экспонаты Московского исторического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мирное время в этом строении разместился краеведческий музей. Здесь представлена отличная коллекция оружия и фотодокументальный фонд. </a:t>
            </a:r>
          </a:p>
        </p:txBody>
      </p:sp>
    </p:spTree>
    <p:extLst>
      <p:ext uri="{BB962C8B-B14F-4D97-AF65-F5344CB8AC3E}">
        <p14:creationId xmlns:p14="http://schemas.microsoft.com/office/powerpoint/2010/main" xmlns="" val="128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19" y="199534"/>
            <a:ext cx="638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соборная мечеть, или мечеть «Марал Ишан» и  Кафедральный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Константино-Еленинский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96" y="722755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5692" y="2462794"/>
            <a:ext cx="6382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возведение связано все с тем же купцом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Яушевым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Мечеть построили 1893 году. Большую часть денег на ее возведение дал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Абдулвали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Ахметжанович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Яушев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часть — жители Татарской слободы. Это красивое белоснежное здание с тремя минаретами. Некоторое время оно использовалось в качестве концертного зала, а теперь это действующее культовое сооружение.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Кафедральный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Константино-Еленинский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относительно новая постройка (строительство длилось до 2005 года). Здание выглядит величественно и пышно. В нем царит по-особому благостная атмосфера. Здесь представлены оригинальные иконы с частицами мощей св. Николая Алма-Атинского, св. блаженной Матроны Московской. Есть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мироточащий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411" y="722753"/>
            <a:ext cx="2624065" cy="172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035" y="4570559"/>
            <a:ext cx="659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музей и памятник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Ибраю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07"/>
          <a:stretch/>
        </p:blipFill>
        <p:spPr>
          <a:xfrm>
            <a:off x="2084220" y="4939891"/>
            <a:ext cx="2565760" cy="1677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5693" y="6660232"/>
            <a:ext cx="6514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видный педагог, открывший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середине 1880-х гг. школу. Он известен тем, что активно занимался просвещением казахского народа, открывал светские учебные заведения: ремесленные училища, школы для девочек.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культурно-исторической части города находится областной музей памяти просветителя. Недалеко от него расположен памятник и школа-интернат для одаренных детей. Мемориальный комплекс — реконструкция школы, созданной великим педагогом. В коллекции музея более 11 тыс. экспонатов, которые рассказывают о становлении системы народного образования в крае, историю жизни и творчества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Алтынсарина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5353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785" y="406611"/>
            <a:ext cx="6382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1099" y="714200"/>
            <a:ext cx="2448272" cy="1845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35" y="714388"/>
            <a:ext cx="2785884" cy="184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14536" y="2560036"/>
            <a:ext cx="6382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страница истории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области, воплощенная в монументах. О времени освоения целины напомнит памятник «Покорителям целины», «Паровоз» — памятный знак, посвященный первым комсомольцам, прибывшим из Украины, чтобы осваивать целину.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Удостойте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вниманием мемориал, посвященный тем, кто погиб во время Второй мировой войны. Он расположен в Парке Победы. Здесь же можно посмотреть Музей военной техники под открытым небом.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536" y="4131912"/>
            <a:ext cx="6382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Театры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87" y="4428787"/>
            <a:ext cx="2702936" cy="162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122" y="4414860"/>
            <a:ext cx="2474249" cy="164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05991" y="6130101"/>
            <a:ext cx="6371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культурный центр. Театралы с удовольствием посетят Областной русский драматический театр или Областной казахский театр драмы имени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детям придутся по душе спектакли кукольного театра.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интересный город, в котором сошлись несколько столетий — прошлый век со своими купеческими традициями и вычурным стилем в архитектуре и новые оригинальные строения из стекла и бетона. Посетите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музеи. Они многое поведают об этом крае, его истории и культуре. Насладитесь природой, заповедными местами и развлекательными центрами! </a:t>
            </a:r>
          </a:p>
        </p:txBody>
      </p:sp>
    </p:spTree>
    <p:extLst>
      <p:ext uri="{BB962C8B-B14F-4D97-AF65-F5344CB8AC3E}">
        <p14:creationId xmlns:p14="http://schemas.microsoft.com/office/powerpoint/2010/main" xmlns="" val="5620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31" y="186190"/>
            <a:ext cx="6594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Детям о празднике «</a:t>
            </a:r>
            <a:r>
              <a:rPr lang="ru-RU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7 мая </a:t>
            </a:r>
            <a:r>
              <a:rPr lang="ru-RU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– день защитника отечества» и «</a:t>
            </a:r>
            <a:r>
              <a:rPr lang="ru-RU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9 мая </a:t>
            </a:r>
            <a:r>
              <a:rPr lang="ru-RU" sz="3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– День победы</a:t>
            </a:r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159" y="1763688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1992 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президент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Нурсултан Назарбаев подписал указ о создании национальных вооруженных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сил. Празднование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даты стало новой традицией казахстанских воинов.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защитника Отечества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Казахстане - государственный праздник с весны 2012 года.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олицетворяет одновременно летопись героических подвигов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казахстанцев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преемственность традиций служения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80" y="3352785"/>
            <a:ext cx="2564904" cy="194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2837" y="5300569"/>
            <a:ext cx="64087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Несмотря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течение времени, неумолимо отдаляющее нас от великого события, День Победы,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продолжает оставаться святым праздником для всех поколений. Этот день дарит невероятное ощущение гордости за наших дедов и прадедов, за наш народ.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самый великий и серьёзный праздник, как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для многих других стран мира.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1941 года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страшная война, которая продолжалась четыре года.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Война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назвали Великой Отечественной, закончилась в мае 1945 года. А в июне того же года на Красной площади в Москве состоялся Парад Победы. Воины-победители торжественно прошли по площади и бросили на землю знамёна побеждённых фашистов. Это был Великий день.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люди возлагают к военным памятникам венки и цветы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591" y="3364126"/>
            <a:ext cx="2907573" cy="193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8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304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31" y="186190"/>
            <a:ext cx="6501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Смотр-конкурс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Наш любимый Казахстан»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736" y="1383865"/>
            <a:ext cx="2029332" cy="2705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7032" y="1383865"/>
            <a:ext cx="2029332" cy="2705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3929" y="4124270"/>
            <a:ext cx="6383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по группам проводится в соответствии с годовым планом работы ясли-сада в целях реализации задачи по совершенствованию системы патриотического воспитания.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деятельности воспитателей по патриотическому воспитанию дошкольников.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Участниками конкурса являлись все возрастные группы детского сада, начиная с младшего возраста.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810" y="6319693"/>
            <a:ext cx="3045474" cy="2284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02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23" t="1058" r="29742" b="556"/>
          <a:stretch/>
        </p:blipFill>
        <p:spPr>
          <a:xfrm>
            <a:off x="-23614" y="-49408"/>
            <a:ext cx="6881614" cy="9193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304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6227" y="827584"/>
            <a:ext cx="6335601" cy="8088833"/>
          </a:xfrm>
          <a:prstGeom prst="rect">
            <a:avLst/>
          </a:prstGeom>
          <a:solidFill>
            <a:srgbClr val="00FF00">
              <a:alpha val="5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831" y="186190"/>
            <a:ext cx="650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Мастер-класс «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Подарок для папы»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 Поделка из цветной бумаги «Мундир»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981" y="1019486"/>
            <a:ext cx="2998019" cy="24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Делаем рубашку и галстук. Вырезаем из белой бумаги прямоугольник. Делаем надр..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4694" y="1019487"/>
            <a:ext cx="3004182" cy="24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оединяем детали. Рубашку и галстук склеиваем клеем ПВА.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981" y="3635896"/>
            <a:ext cx="2962545" cy="23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Делаем мундир. Прямоугольник зеленого цвета складываем в три раза и отгибаем..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027" y="3635896"/>
            <a:ext cx="3025516" cy="236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Соединяем детали. Рубашку приклеиваем к мундиру. Внутри открытки можно написа...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2253" y="6156176"/>
            <a:ext cx="3187700" cy="24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9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1094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user</cp:lastModifiedBy>
  <cp:revision>53</cp:revision>
  <dcterms:created xsi:type="dcterms:W3CDTF">2020-12-07T19:11:53Z</dcterms:created>
  <dcterms:modified xsi:type="dcterms:W3CDTF">2021-04-14T06:18:18Z</dcterms:modified>
</cp:coreProperties>
</file>