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9" r:id="rId5"/>
    <p:sldId id="260" r:id="rId6"/>
    <p:sldId id="261" r:id="rId8"/>
    <p:sldId id="265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DFFC-FD5D-4659-BD0D-9105BFABE49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4F8C-CF6B-495C-8352-0340110794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4F8C-CF6B-495C-8352-03401107940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50458" y="141586"/>
            <a:ext cx="5549325" cy="63217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7452320" y="773760"/>
            <a:ext cx="1465941" cy="1124025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5208" y="284548"/>
            <a:ext cx="515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газета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836" y="715610"/>
            <a:ext cx="8218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9733" y="1012606"/>
            <a:ext cx="121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3886809" y="-1415836"/>
            <a:ext cx="1395820" cy="8382535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142" y="2077522"/>
            <a:ext cx="81213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«Сбалансированное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рациональное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основа для гармоничного развития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ребёнка»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руки перед едой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утренней гимнастики в детском саду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гимнастика пробуждения?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4306" b="85972" l="23229" r="76563">
                        <a14:foregroundMark x1="45208" y1="36667" x2="45938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13382" r="20168" b="12135"/>
          <a:stretch>
            <a:fillRect/>
          </a:stretch>
        </p:blipFill>
        <p:spPr>
          <a:xfrm>
            <a:off x="633956" y="746214"/>
            <a:ext cx="1293043" cy="1151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389" y="3861048"/>
            <a:ext cx="8478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питание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основа длительной и плодотворной жизни, залог здоровья, бодрости. Поэтому в плане работы детского сада вопрос о правильном питании занимает одно из важных мест.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питание является одним из основополагающих факторов, влияющих на состояние здоровья и развитие ребёнка. Дошкольник большую часть дня проводит в детском саду, поэтому немаловажно правильно организованное питание в детском саду.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628"/>
            <a:ext cx="8856984" cy="6642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16632"/>
            <a:ext cx="8808979" cy="660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9548" y="1181941"/>
            <a:ext cx="3760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  С </a:t>
            </a:r>
            <a:r>
              <a:rPr lang="ru-RU" sz="1600" b="1" dirty="0"/>
              <a:t>целью получения детьми всех нужных для правильного развития веществ, разработан </a:t>
            </a:r>
            <a:r>
              <a:rPr lang="ru-RU" sz="1600" b="1" dirty="0" smtClean="0"/>
              <a:t> </a:t>
            </a:r>
            <a:r>
              <a:rPr lang="ru-RU" sz="1600" b="1" dirty="0"/>
              <a:t>суточный рацион. Детский суточный рацион охватывает продукты животного и растительного происхождения. Питание в детском саду предусматривает ежедневное употребление детьми продуктов животного происхождения. Это молоко, кисломолочные продукты, сметана, мясо, сливочное масло.</a:t>
            </a:r>
            <a:endParaRPr lang="ru-RU" sz="1600" b="1" dirty="0"/>
          </a:p>
          <a:p>
            <a:pPr algn="just"/>
            <a:r>
              <a:rPr lang="ru-RU" sz="1600" b="1" dirty="0" smtClean="0"/>
              <a:t>   Общеизвестный </a:t>
            </a:r>
            <a:r>
              <a:rPr lang="ru-RU" sz="1600" b="1" dirty="0"/>
              <a:t>факт, чтобы питание приносило пользу, </a:t>
            </a:r>
            <a:r>
              <a:rPr lang="ru-RU" sz="1600" b="1" dirty="0" smtClean="0"/>
              <a:t>оно должно быть сбалансированным</a:t>
            </a:r>
            <a:r>
              <a:rPr lang="ru-RU" sz="1600" b="1" dirty="0"/>
              <a:t>, здоровым и съеденным </a:t>
            </a:r>
            <a:r>
              <a:rPr lang="ru-RU" sz="1600" b="1" dirty="0" smtClean="0"/>
              <a:t>с удовольствием</a:t>
            </a:r>
            <a:r>
              <a:rPr lang="ru-RU" sz="1600" b="1" dirty="0"/>
              <a:t>! Когда дело касается детей, здоровая пища – </a:t>
            </a:r>
            <a:r>
              <a:rPr lang="ru-RU" sz="1600" b="1" dirty="0" smtClean="0"/>
              <a:t>вопрос особенно </a:t>
            </a:r>
            <a:r>
              <a:rPr lang="ru-RU" sz="1600" b="1" dirty="0"/>
              <a:t>острый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87" y="836712"/>
            <a:ext cx="442899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1703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Каков режим питания в детском саду?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/>
              <a:t>   Питание в детском саду организовано по режиму. В</a:t>
            </a:r>
            <a:r>
              <a:rPr lang="ru-RU" b="1" dirty="0" smtClean="0"/>
              <a:t> </a:t>
            </a:r>
            <a:r>
              <a:rPr lang="ru-RU" b="1" dirty="0"/>
              <a:t>детском саду, где дети находятся </a:t>
            </a:r>
            <a:r>
              <a:rPr lang="ru-RU" b="1" dirty="0" smtClean="0"/>
              <a:t>11-12 </a:t>
            </a:r>
            <a:r>
              <a:rPr lang="ru-RU" b="1" dirty="0"/>
              <a:t>часов, предусмотрено </a:t>
            </a:r>
            <a:r>
              <a:rPr lang="ru-RU" b="1" dirty="0" smtClean="0"/>
              <a:t>5 приё</a:t>
            </a:r>
            <a:r>
              <a:rPr lang="ru-RU" b="1" u="sng" dirty="0" smtClean="0"/>
              <a:t>мов </a:t>
            </a:r>
            <a:r>
              <a:rPr lang="ru-RU" b="1" u="sng" dirty="0"/>
              <a:t>пищи</a:t>
            </a:r>
            <a:r>
              <a:rPr lang="ru-RU" b="1" dirty="0"/>
              <a:t>:</a:t>
            </a:r>
            <a:endParaRPr lang="ru-RU" b="1" dirty="0"/>
          </a:p>
          <a:p>
            <a:pPr algn="just"/>
            <a:r>
              <a:rPr lang="ru-RU" b="1" dirty="0" smtClean="0"/>
              <a:t>- завтрак </a:t>
            </a:r>
            <a:r>
              <a:rPr lang="ru-RU" b="1" dirty="0"/>
              <a:t>– в 8.30,</a:t>
            </a:r>
            <a:endParaRPr lang="ru-RU" b="1" dirty="0"/>
          </a:p>
          <a:p>
            <a:pPr algn="just"/>
            <a:r>
              <a:rPr lang="ru-RU" b="1" dirty="0" smtClean="0"/>
              <a:t>- второй </a:t>
            </a:r>
            <a:r>
              <a:rPr lang="ru-RU" b="1" dirty="0"/>
              <a:t>завтрак – в </a:t>
            </a:r>
            <a:r>
              <a:rPr lang="ru-RU" b="1" dirty="0" smtClean="0"/>
              <a:t>10.00,</a:t>
            </a:r>
            <a:endParaRPr lang="ru-RU" b="1" dirty="0"/>
          </a:p>
          <a:p>
            <a:pPr algn="just"/>
            <a:r>
              <a:rPr lang="ru-RU" b="1" dirty="0" smtClean="0"/>
              <a:t>- обед </a:t>
            </a:r>
            <a:r>
              <a:rPr lang="ru-RU" b="1" dirty="0"/>
              <a:t>– в </a:t>
            </a:r>
            <a:r>
              <a:rPr lang="ru-RU" b="1" dirty="0" smtClean="0"/>
              <a:t>11.30,</a:t>
            </a:r>
            <a:endParaRPr lang="ru-RU" b="1" dirty="0"/>
          </a:p>
          <a:p>
            <a:pPr algn="just"/>
            <a:r>
              <a:rPr lang="ru-RU" b="1" dirty="0" smtClean="0"/>
              <a:t>- полдник </a:t>
            </a:r>
            <a:r>
              <a:rPr lang="ru-RU" b="1" dirty="0"/>
              <a:t>– в </a:t>
            </a:r>
            <a:r>
              <a:rPr lang="ru-RU" b="1" dirty="0" smtClean="0"/>
              <a:t>15.00,</a:t>
            </a:r>
            <a:endParaRPr lang="ru-RU" b="1" dirty="0" smtClean="0"/>
          </a:p>
          <a:p>
            <a:pPr algn="just"/>
            <a:r>
              <a:rPr lang="ru-RU" b="1" dirty="0" smtClean="0"/>
              <a:t>- Ужин </a:t>
            </a:r>
            <a:r>
              <a:rPr lang="ru-RU" b="1" dirty="0"/>
              <a:t>– в </a:t>
            </a:r>
            <a:r>
              <a:rPr lang="ru-RU" b="1" dirty="0" smtClean="0"/>
              <a:t>16.30</a:t>
            </a:r>
            <a:endParaRPr lang="ru-RU" b="1" dirty="0"/>
          </a:p>
          <a:p>
            <a:pPr algn="just"/>
            <a:r>
              <a:rPr lang="ru-RU" b="1" dirty="0" smtClean="0"/>
              <a:t>   Время </a:t>
            </a:r>
            <a:r>
              <a:rPr lang="ru-RU" b="1" dirty="0"/>
              <a:t>начала приёма пищи корректируется в зависимости от возрастной группы.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523403" y="260773"/>
            <a:ext cx="6097191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3534" y="46165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 питание в детском саду приносило пользу и удовольствие детям, нужно соблюдать ряд условий: соблюдать сервировку стола, использовать мебель по росту, пользоваться безопасной посудой.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Таким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сбалансированное и рациональное питание в детском саду – это основа для гармоничного развития ребёнка в современных условиях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>
          <a:xfrm>
            <a:off x="1523403" y="2924944"/>
            <a:ext cx="6097191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" y="141586"/>
            <a:ext cx="8932104" cy="6572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4733" y="1247561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Утренняя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 или зарядка – одна из наиболее распространенных форм применения физкультуры, состоящая из комплекса физических упражнений умеренной нагрузки. Зарядка тонизирует организм, повышая основные процессы жизнедеятельности – кровообращение, обмен веществ, дыхание. При постоянных занятиях улучшается сон, аппетит, повышается трудоспособность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4" y="720570"/>
            <a:ext cx="4165252" cy="4978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1649" y="351238"/>
            <a:ext cx="620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утренней гимнастики в детском саду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 flipH="1"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2040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3"/>
          <a:stretch>
            <a:fillRect/>
          </a:stretch>
        </p:blipFill>
        <p:spPr>
          <a:xfrm>
            <a:off x="1526815" y="4168998"/>
            <a:ext cx="6086475" cy="2374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083" y="141586"/>
            <a:ext cx="85693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утренней гимнастикой стоят, совершенно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особенные, задачи, 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«разбудить»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организм ребенка, настроить его на действенный лад,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-разносторонне, но умеренно влиять на мышечную систему,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деятельность сердечной, дыхательной и других функций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работу внутренних органов и органов чувств,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правильной осанки, хорошей походки,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предупреждать возникновение плоскостопия.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дошкольных учреждениях утренняя гимнастика по режиму дня проводится до завтрака после уже достаточно активной, разнообразной деятельности детей. В данных условиях гимнастика преследует еще и цели организации детского коллектива, переключения внимания детей от свободных, индивидуальных игр и занятий к совместным видам деятельности. Вследствие одновременной совместной умеренной двигательной деятельности более возбужденные дети, которые успели уже побегать, попрыгать, успокаиваются, а малоактивные – активизируются. Все это создает ровное, бодрое настроение у всех детей, готовит их к последующим занятиям.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134634"/>
            <a:ext cx="8544949" cy="660673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6354" y="141586"/>
            <a:ext cx="47176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Гимнастика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 по праву считается одним из самых важных режимных моментов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гимнастики после дневного сна – поднять настроение и мышечный тонус детей с помощью контрастных воздушных ванн и физических упражнений. Комплекс гимнастики после дневного сна длится 10–15 минут, после чего дети переходят к водным процедурам. Комплекс состоит из нескольких частей: разминочные упражнения в постели, выполнение простого самомассажа (пальчиковая гимнастика), выполнение общеразвивающих упражнений у кроваток (дыхательная гимнастика), ходьба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«тропе здоровья»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по массажным, ребристым, солевым или мокрым дорожкам). Заканчиваться гимнастика может умыванием или обтиранием холодной водой рук и лица.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262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чего нужна гимнастика пробуждения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72" y="1268760"/>
            <a:ext cx="3756360" cy="428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flipH="1"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"/>
          <a:stretch>
            <a:fillRect/>
          </a:stretch>
        </p:blipFill>
        <p:spPr>
          <a:xfrm>
            <a:off x="4608241" y="2529016"/>
            <a:ext cx="3554528" cy="3967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18" y="326252"/>
            <a:ext cx="8229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с помощью комплекса гимнастики после сна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устранить некоторые последствия сна (вялость, сонливость и др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увеличить тонус нервной системы;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усилить работу основных систем организма (сердечно-сосудистой, дыхательной, системы желез внутренней секреции и других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задач позволяет плавно и одновременно быстро повысить умственную и физическую работоспособность детского организма и подготовить его к восприятию физических и психических нагрузок.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3386"/>
          <a:stretch>
            <a:fillRect/>
          </a:stretch>
        </p:blipFill>
        <p:spPr>
          <a:xfrm>
            <a:off x="755576" y="2634575"/>
            <a:ext cx="3544789" cy="386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4624</Words>
  <Application>WPS Presentation</Application>
  <PresentationFormat>Экран (4:3)</PresentationFormat>
  <Paragraphs>90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User</cp:lastModifiedBy>
  <cp:revision>35</cp:revision>
  <dcterms:created xsi:type="dcterms:W3CDTF">2020-12-07T19:11:00Z</dcterms:created>
  <dcterms:modified xsi:type="dcterms:W3CDTF">2023-04-02T16:41:37Z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690CFF6D6F274B4F9CDD7EC43191B253</vt:lpwstr>
  </property>
  <property fmtid="{D5CDD505-2E9C-101B-9397-08002B2CF9AE}" pid="3" name="KSOProductBuildVer">
    <vt:lpwstr>1049-11.2.0.11516</vt:lpwstr>
  </property>
</Properties>
</file>