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69" r:id="rId4"/>
    <p:sldId id="270" r:id="rId5"/>
    <p:sldId id="271" r:id="rId6"/>
    <p:sldId id="272" r:id="rId7"/>
    <p:sldId id="274" r:id="rId8"/>
    <p:sldId id="257" r:id="rId9"/>
    <p:sldId id="259" r:id="rId10"/>
    <p:sldId id="260" r:id="rId11"/>
    <p:sldId id="261" r:id="rId12"/>
    <p:sldId id="265" r:id="rId13"/>
    <p:sldId id="262" r:id="rId14"/>
    <p:sldId id="266" r:id="rId15"/>
    <p:sldId id="267" r:id="rId16"/>
    <p:sldId id="268" r:id="rId17"/>
    <p:sldId id="277" r:id="rId18"/>
    <p:sldId id="275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6D4DFFC-FD5D-4659-BD0D-9105BFABE493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3D34F8C-CF6B-495C-8352-034011079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4F8C-CF6B-495C-8352-03401107940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36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750458" y="141586"/>
            <a:ext cx="5549325" cy="63217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7452320" y="878618"/>
            <a:ext cx="1465941" cy="1198904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5208" y="284548"/>
            <a:ext cx="515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газета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924" y="2073130"/>
            <a:ext cx="821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сада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«Дошкольник и профессия»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5862" y="1155616"/>
            <a:ext cx="121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2456986" y="2779191"/>
            <a:ext cx="4131402" cy="3911127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4306" b="85972" l="23229" r="76563">
                        <a14:foregroundMark x1="45208" y1="36667" x2="45938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73" t="13382" r="20168" b="12135"/>
          <a:stretch/>
        </p:blipFill>
        <p:spPr>
          <a:xfrm>
            <a:off x="251515" y="711422"/>
            <a:ext cx="1675485" cy="1382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7123" y="2973274"/>
            <a:ext cx="393774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«Что? Где? Когда?»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«Роль семьи в правильном профессиональном самоопределении ребенка»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«Все профессии хороши»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предметно-развивающей среды для ранней профориентации дошкольников»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выставка «Все работы хороши»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творческий конкурс «Книжки-малышки»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«Профессии»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60673"/>
            <a:ext cx="2139474" cy="2877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19" y="2960674"/>
            <a:ext cx="2371078" cy="2877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5267" y="553982"/>
            <a:ext cx="8544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9239" y="351704"/>
            <a:ext cx="82366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папы и мамы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— важное и ответственное дело! Выбирая профес­сию, нужно учитывать в первую очередь интересы ребенка, его склон­ности, способности, желания и только потом семейные традиции и ин­тересы.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ребенку право выбора будущей профессии.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ним возможные «за» и «против» выбранной им профессии.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будущей профессии не только с позиции материальной выгоды, но и с позиции морального удовлетворения.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выборе будущей профессии личностные качества сво­его ребенка, которые необходимы ему в данной специальности.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разногласия в выборе профессии, используйте возможность посоветоваться со специалистами-консультантами.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давите на ребенка в выборе профессии, иначе это может обер­нуться стойкими конфликтами.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если у него есть терпение и желание, что­бы его мечта сбылась.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ошибся в выборе, не корите его за это. Ошибку можно исправить.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ребёнком рынок труда, ориентируйте его на востребованность выбранной профессии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8585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3649" y="141586"/>
            <a:ext cx="590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«Все профессии хороши»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978" y="2051011"/>
            <a:ext cx="8513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КГКП «Ясли-сад № 3» отдела образования города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Управления 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в рамках реализации международного областного инновационного проекта по ранней профориентации детей дошкольного возраста «Первые шаги к профессии» проведен конкурс чтецов среди воспитанников «Все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возрастной группы был представлен один участник. Совместно с воспитателем для воспитанника выбрано литературное произведение по теме конкурса. При подведении итогов конкурса учитывалось интонационная выразительность речи ребенка, правильное литературное произношение, использование выразительных средств театра, а так же подбор костюма, атрибутов, соответствующих содержанию исполняемого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конкурса сложилась дружная и теплая атмосфера. Всем участникам присуждены призовые места и вручены сладкие подарки.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1" y="4851778"/>
            <a:ext cx="2534984" cy="139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5" y="4851778"/>
            <a:ext cx="2534984" cy="1337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18" y="4839775"/>
            <a:ext cx="2534984" cy="140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1" y="632844"/>
            <a:ext cx="2534984" cy="138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18" y="643407"/>
            <a:ext cx="2534984" cy="137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5" y="643408"/>
            <a:ext cx="2534984" cy="137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353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3554" y="14158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 - конкурс «Создание предметно-развивающей среды для ранней профориентации дошкольников»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530" y="972583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областного проекта «Первые шаги к профессии» проведен смотр – конкурс «Создание предметно-развивающей среды для ранней профориентации дошкольников». Разработано положение, которое утверждено заведующей ясли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54" y="3166588"/>
            <a:ext cx="2682079" cy="2007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0" y="4243544"/>
            <a:ext cx="2417656" cy="180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2" y="4243544"/>
            <a:ext cx="2486279" cy="186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0" y="2223751"/>
            <a:ext cx="2417656" cy="180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3" y="2173073"/>
            <a:ext cx="2485367" cy="186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08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2040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9525" y="367912"/>
            <a:ext cx="85449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и задачами конкурса являлись: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Выявление и распространение результативных и эффективных дидактических материалов, повышающих качество образовательной деятельности по ранней профориентации дошкольников.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Поддержка инновационных разработок, способствующих повышению качества образовательного процесса в ДО.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Развитие и поощрение творческой инициативы педагогов, распространение наиболее результативного педагогического опыта.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Итоги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смотра-конкурса: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Ласточка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Гран при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1место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Солнышко, Радуга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место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Кобелек, Ромашка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место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21947"/>
            <a:ext cx="1440160" cy="192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78" y="2656906"/>
            <a:ext cx="1332373" cy="17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28" y="4621947"/>
            <a:ext cx="1440160" cy="192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28" y="2656906"/>
            <a:ext cx="1332372" cy="17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2565630" cy="192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93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2040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3501" y="141586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выставка «Все работы хороши»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0" r="17975"/>
          <a:stretch/>
        </p:blipFill>
        <p:spPr>
          <a:xfrm>
            <a:off x="4445959" y="861243"/>
            <a:ext cx="4141210" cy="4831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3500" y="904925"/>
            <a:ext cx="3790467" cy="50783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Проекта инновационной площадки по ранней профориентации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«Первые шаги к профессии» в каждой возрастной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конкурс рисунков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хороши». Дети совместно с родителями проявили свои творческие способности в изобразительном искусстве. Техника рисования выбрана самостоятельно детьми, дети применяли карандаши, краски, восковые мелки, фломастеры. При изображении рисунков дети опирались на жизненный опыт и на рассказ родителей о профессиях наиболее значимых для жизни. </a:t>
            </a:r>
          </a:p>
        </p:txBody>
      </p:sp>
    </p:spTree>
    <p:extLst>
      <p:ext uri="{BB962C8B-B14F-4D97-AF65-F5344CB8AC3E}">
        <p14:creationId xmlns="" xmlns:p14="http://schemas.microsoft.com/office/powerpoint/2010/main" val="618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61637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2040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6772" y="141586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творческий конкурс «Книжки-малышки»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764704"/>
            <a:ext cx="8191634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Также прошел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творческий конкурс «Книжка-малышка». Родители совместно с детьми проявили свои творческие способности в изготовлении «книжек – малышек». Материал для изготовления использован разнообразный фетр, картон, шелк, атлас и т.д. Все книжки оформлены ярко, эстетично, содержание книги соответствует возрастным возможностям и способностям детей дошкольного возраста. В конкурсе приняли участие все возрастные группы. Следует отметить группу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Ромашку за разнообразие книжек в изготовлении и наибольшего количества.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05" y="3096715"/>
            <a:ext cx="4565390" cy="341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18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0406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55676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«Профессии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1" y="510918"/>
            <a:ext cx="8289295" cy="6216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8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429684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Ссылки на публикацию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сайт ясли - сада http://3sad-kst.testim.kz/ru/ https://instagram.com/3sad_kst?igshid=1hlqpg8z11436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510918"/>
            <a:ext cx="8740703" cy="62427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240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«Что? Где? Когда?»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3" y="505756"/>
            <a:ext cx="874070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Мақсаттары/Цели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1.Тәрбиелік- воспитательная: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у детей уважения к людям разных профессий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2.Дамытушылық развивающая: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разговорной речи, внимания, памяти, умения отвечать на вопросы,  логического мышления. Расширение словарного запаса, развитие выразительности речи;  умения лексически правильно строить предложения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3.Оқыту- обучющая: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Систематизирование  знаний детей о людях разных профессий.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определять профессию по описанию, пользоваться обобщающим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словом"профессия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детей умению  называть профессиональные качества людей различных профессий.  Закрепление  знаний об орудиях труда. Закрепление  умения  работать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кругами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кубиком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продолжать учить составлять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 технологиялар /пед.технологии: 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здоровьесберегающая, коммуникативно –языковая, инновационные.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Ресурстармен қамтамасыз ету/Ресурсное обеспечение: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волчок, конверты с вопросами, интерактивная доска, ноутбук, видео с вопросами, изображение воспитателя, пожарного, людей разных  профессий,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круги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кубик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черный ящик, зеркало, клеенки, салфетки, тарелочки с заготовками украшений для торта, клей карандаш, изображение торта.</a:t>
            </a: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1.Ұйымдастырушылық  кезеңі/организационный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Ребята, сегодня почтальон принёс к нам в группу письмо от Мудрой Совы. Хотите узнать, что она пишет?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читает письмо: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«Ребята, я слышала о вас много хорошего. Знаю, что вы знаете много профессий.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33696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1" y="0"/>
            <a:ext cx="8786875" cy="6753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0"/>
            <a:ext cx="88582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вас на игру «Что? Где? Когда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принимаем приглашение Мудрой Совы?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Принимаем.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Внимание! Внимание! Сегодня в нашей группе «Ласточка» проводится игра «Что? Где? Когда?».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Но вначале игры предлагаю детям ответить на следующие вопросы: " Что такое профессия?"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Профессия, это дело, работа, которой занимается человек.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 получить профессию?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Чтобы получить профессию надо учиться, получить специальные знания.</a:t>
            </a: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Негізі бөлімі/основная часть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пройти к столу (звучит музыка- заставка к игре) и выбрать капитана команды.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против Вас будут играть сотрудники нашего сада.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-Начинаем нашу игру. Право вращать волчок предоставляется …. (имя ребенка).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знатоков играет медицинская сестра нашего сада Устюжанина Татьяна Станиславовна! Внимание на экран: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-Здравствуйте, дорогие ребята! Расскажите о моей профессии с помощью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-Предлагает выбрать отвечающего, на экране появляется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(После ответа, звучит музыка, на экране :изображение доктора)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Знатоки успешно справились с заданием и наш счет 1:0 в пользу Знатоков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(Звучит музыка, волчок вращает следующий ребенок. Стрелка указывает на следующий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 внимание на экран. Против знатоков играет музыкальный работник нашего сада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Абдуалиева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Евгеньевна: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-Здравствуйте, ребята , расскажите с помощью кругов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предметы в своей работе применяют: продавец, швея, строитель и назовите их место работы.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посовещаться и ответить на вопросы.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4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1" y="117260"/>
            <a:ext cx="8740703" cy="6612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53939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-Молодцы, справились с заданием. Счёт 2:0.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-Продолжаем игру, крутим волчок.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экран! Против знатоков играет психолог нашего сада :Бабий Оксана Валентиновна: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-Здравствуйте, ребята! Перед вами волшебный куб. Назовите, что это за куб и расскажите с помощью кубика о профессии пожарного.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-Называют кубик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отвечают: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– пожарный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Почему- почему у пожарного специальная форма одежды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Объясни- Зачем нужна профессия пожарного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Предложи- Твои действия в случае возникновения пожара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Придумай- Что может произойти , если не будет профессии пожарного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Поделись- Какие качества нужны для успешной работы пожарного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 справились с заданием (на экране изображение пожарного), и счет становится …3:0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-Продолжаем игру, крутим волчок.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музыкальная пауза! Обращает внимание на экран (на экране видео изображение)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встать и исполнить песню о профессиях на английском языке.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крутить волчок 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знатоков играет воспитатель нашей группы Текаева Виктория Юрьевна!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Здравствуйте , ребята! Составьте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моей профессии.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экране изображение воспитателя)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Молодцы, знатоки, вы снова справились с заданием, и счет становится …. 4:0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продолжаем  игру, крутим волчок.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ящик!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5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41586"/>
            <a:ext cx="8740703" cy="6612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53939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экран, против вас играет инструктор по физической культуре-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Утарбаева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Ардак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Жумановна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моя мама и дочь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Дильназ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пришли  в Салон красоты. Вошли они в зал и увидели «его». Мама посмотрела и сказала: «Как я постарела». Я посмотрела и улыбнулась. А дочь, взглянув на «это» произнесла: «Хочу такое же круглое».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Назовите, какой предмет лежит в чёрном ящике. (зеркало).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-Подумайте и скажите какой предмет лежит в чёрном ящике.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в пользу знатоков 5:0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игру , крутим волчок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экран! Против Вас играет повар нашего сада- Ибрагимова Людмила Михайловна!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-Здравствуйте , дорогие ребята! У меня  сегодня день рождения! Я приготовила заготовки тортов и не успела их украсить. Помогите мне украсить торты к празднику!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пройти к столу и украсить торты, наклеить украшения на готовый торт. (на столе изображение тортов, бумажные украшения, клей- карандаш, салфетки и клеенки)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С этим заданием вы тоже справились и счёт становится 6:0, победила команда Знатоков.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0"/>
            <a:ext cx="3384376" cy="2403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849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41586"/>
            <a:ext cx="8740703" cy="6612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409" y="4293096"/>
            <a:ext cx="8740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Қорытынды/итоговая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-Профессий много разных есть.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нам их не перечесть.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 уж важно кем нам быть,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свой труд любить.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Уважаемые знатоки, за нашей игрой следила Мудрая Сова. Она очень довольна вашими ответами. И просила меня, за победу, вручить вам сладкие призы и памятные изображения Мудрой Совы.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26" y="483659"/>
            <a:ext cx="2548228" cy="349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3659"/>
            <a:ext cx="2736304" cy="349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9" y="488857"/>
            <a:ext cx="2736304" cy="349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18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9046" y="134634"/>
            <a:ext cx="8085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 «Роль семьи в правильном профессиональном самоопределении ребенка»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283" y="766835"/>
            <a:ext cx="8363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хочется обеспечить благополучное будущее своим детям. Мы хотим, чтобы они получили надежную, уважаемую, высокооплачиваемую профессию, кроме того у нас есть определенные представления о характере и склонностях наших детей. И мы стремимся поделиться с детьми нашим жизненным опытом, нашими представлениями о том, какой жизненный путь для них предпочтительнее.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– дело семейное. Конечно, последнее и решающее слово остается за теми, кто выбирает свое будущее, но мнение родителей, их совет и поддержка очень важны.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74" y="3629157"/>
            <a:ext cx="5589240" cy="2841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450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34634"/>
            <a:ext cx="8544949" cy="653472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566682"/>
            <a:ext cx="85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6689" y="141586"/>
            <a:ext cx="73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326252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2 способа выбора дела жизни: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метод проб и ошибок, когда человек вслепую пробует себя в различных сферах деятельности, пока не найдет ту единственную нужную профессию.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 раннее знакомство с миром профессий, изучение себя, своих интересов, требований к той или иной выбранной профессии.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направить ребенка по второму пути, не наделать ошибок самим и максимально оградить от них детей.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10" t="23599" r="2447" b="-1"/>
          <a:stretch/>
        </p:blipFill>
        <p:spPr>
          <a:xfrm>
            <a:off x="1785823" y="2780928"/>
            <a:ext cx="5500345" cy="344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96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784</Words>
  <Application>Microsoft Office PowerPoint</Application>
  <PresentationFormat>Экран (4:3)</PresentationFormat>
  <Paragraphs>124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user</cp:lastModifiedBy>
  <cp:revision>49</cp:revision>
  <dcterms:created xsi:type="dcterms:W3CDTF">2020-12-07T19:11:53Z</dcterms:created>
  <dcterms:modified xsi:type="dcterms:W3CDTF">2022-04-18T04:05:31Z</dcterms:modified>
</cp:coreProperties>
</file>